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ctrTitle"/>
          </p:nvPr>
        </p:nvSpPr>
        <p:spPr>
          <a:xfrm>
            <a:off x="714348" y="207167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  </a:t>
            </a:r>
            <a:r>
              <a:rPr lang="th-TH" b="1" dirty="0" smtClean="0">
                <a:solidFill>
                  <a:srgbClr val="0000FF"/>
                </a:solidFill>
              </a:rPr>
              <a:t>แจ้งสถานศึกษาทุกแห่งนำส่งข้อมูล</a:t>
            </a:r>
            <a:br>
              <a:rPr lang="th-TH" b="1" dirty="0" smtClean="0">
                <a:solidFill>
                  <a:srgbClr val="0000FF"/>
                </a:solidFill>
              </a:rPr>
            </a:br>
            <a:r>
              <a:rPr lang="th-TH" b="1" dirty="0" smtClean="0">
                <a:solidFill>
                  <a:srgbClr val="0000FF"/>
                </a:solidFill>
              </a:rPr>
              <a:t>แผนการนิเทศสถานศึกษา </a:t>
            </a:r>
            <a:br>
              <a:rPr lang="th-TH" b="1" dirty="0" smtClean="0">
                <a:solidFill>
                  <a:srgbClr val="0000FF"/>
                </a:solidFill>
              </a:rPr>
            </a:br>
            <a:r>
              <a:rPr lang="th-TH" b="1" dirty="0" smtClean="0">
                <a:solidFill>
                  <a:srgbClr val="0000FF"/>
                </a:solidFill>
              </a:rPr>
              <a:t>    ภายในวันที่ 30 ธันวาคม 2556 เพื่อกลุ่มนิเทศฯจะได้รวบรวมเป็นแผนการนิเทศประจำปีในภาพรวมต่อไป</a:t>
            </a:r>
            <a:endParaRPr lang="th-TH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นำเสนอทางหน้าจอ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  แจ้งสถานศึกษาทุกแห่งนำส่งข้อมูล แผนการนิเทศสถานศึกษา      ภายในวันที่ 30 ธันวาคม 2556 เพื่อกลุ่มนิเทศฯจะได้รวบรวมเป็นแผนการนิเทศประจำปีในภาพรวมต่อไป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 แจ้งสถานศึกษาทุกแห่งนำส่งข้อมูล แผนการนิเทศสถานศึกษา      ภายในวันที่ 30 ธันวาคม 2556 เพื่อกลุ่มนิเทศฯจะได้รวบรวมเป็นแผนการนิเทศประจำปีในภาพรวมต่อไป</dc:title>
  <dc:creator>iam</dc:creator>
  <cp:lastModifiedBy>iam</cp:lastModifiedBy>
  <cp:revision>1</cp:revision>
  <dcterms:created xsi:type="dcterms:W3CDTF">2013-12-24T03:20:47Z</dcterms:created>
  <dcterms:modified xsi:type="dcterms:W3CDTF">2013-12-24T03:23:51Z</dcterms:modified>
</cp:coreProperties>
</file>